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3" r:id="rId1"/>
  </p:sldMasterIdLst>
  <p:sldIdLst>
    <p:sldId id="256" r:id="rId2"/>
    <p:sldId id="257" r:id="rId3"/>
    <p:sldId id="259" r:id="rId4"/>
    <p:sldId id="261" r:id="rId5"/>
    <p:sldId id="263" r:id="rId6"/>
    <p:sldId id="265" r:id="rId7"/>
    <p:sldId id="266" r:id="rId8"/>
    <p:sldId id="267" r:id="rId9"/>
    <p:sldId id="268" r:id="rId10"/>
    <p:sldId id="269" r:id="rId11"/>
    <p:sldId id="279" r:id="rId12"/>
    <p:sldId id="278" r:id="rId13"/>
    <p:sldId id="270" r:id="rId14"/>
    <p:sldId id="280" r:id="rId15"/>
    <p:sldId id="281" r:id="rId16"/>
    <p:sldId id="282" r:id="rId17"/>
    <p:sldId id="283" r:id="rId18"/>
    <p:sldId id="284" r:id="rId19"/>
    <p:sldId id="285" r:id="rId20"/>
    <p:sldId id="271" r:id="rId21"/>
    <p:sldId id="272" r:id="rId22"/>
    <p:sldId id="273" r:id="rId23"/>
    <p:sldId id="286" r:id="rId24"/>
    <p:sldId id="287" r:id="rId25"/>
    <p:sldId id="288" r:id="rId26"/>
    <p:sldId id="289" r:id="rId27"/>
    <p:sldId id="290" r:id="rId28"/>
    <p:sldId id="274" r:id="rId29"/>
    <p:sldId id="275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76" r:id="rId38"/>
    <p:sldId id="27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41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9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407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99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3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3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4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5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750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latin typeface="+mn-lt"/>
              </a:rPr>
              <a:t>Carol Joanna Smith Reed</a:t>
            </a:r>
            <a:endParaRPr lang="en-US" sz="6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April 3, 1975 – February 9, 2016</a:t>
            </a:r>
            <a:endParaRPr lang="en-US" sz="2800" dirty="0"/>
          </a:p>
        </p:txBody>
      </p:sp>
      <p:pic>
        <p:nvPicPr>
          <p:cNvPr id="4" name="prelude_for_strings_e_flat_op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1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76" y="609600"/>
            <a:ext cx="4630580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690255"/>
            <a:ext cx="3631550" cy="473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67" y="1039090"/>
            <a:ext cx="7395015" cy="4865519"/>
          </a:xfrm>
        </p:spPr>
      </p:pic>
    </p:spTree>
    <p:extLst>
      <p:ext uri="{BB962C8B-B14F-4D97-AF65-F5344CB8AC3E}">
        <p14:creationId xmlns:p14="http://schemas.microsoft.com/office/powerpoint/2010/main" val="24880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3461595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70" y="2815935"/>
            <a:ext cx="5321686" cy="366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449" y="1184563"/>
            <a:ext cx="7218002" cy="4585855"/>
          </a:xfrm>
        </p:spPr>
      </p:pic>
    </p:spTree>
    <p:extLst>
      <p:ext uri="{BB962C8B-B14F-4D97-AF65-F5344CB8AC3E}">
        <p14:creationId xmlns:p14="http://schemas.microsoft.com/office/powerpoint/2010/main" val="39055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047" y="609600"/>
            <a:ext cx="2099509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85" y="3366653"/>
            <a:ext cx="4041335" cy="30304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336214"/>
            <a:ext cx="3500906" cy="262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47" y="416831"/>
            <a:ext cx="4441971" cy="30381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26" y="3546342"/>
            <a:ext cx="2403662" cy="2812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27" y="3455010"/>
            <a:ext cx="3030029" cy="30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4381547" cy="36957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532" y="2118013"/>
            <a:ext cx="4166024" cy="43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8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665" y="609600"/>
            <a:ext cx="5337443" cy="55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460" y="1482436"/>
            <a:ext cx="2771262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26918"/>
            <a:ext cx="3872495" cy="516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71" y="716973"/>
            <a:ext cx="7119807" cy="533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9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5219058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51" y="3106881"/>
            <a:ext cx="5008997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2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90" y="1059873"/>
            <a:ext cx="6580975" cy="4915167"/>
          </a:xfrm>
        </p:spPr>
      </p:pic>
    </p:spTree>
    <p:extLst>
      <p:ext uri="{BB962C8B-B14F-4D97-AF65-F5344CB8AC3E}">
        <p14:creationId xmlns:p14="http://schemas.microsoft.com/office/powerpoint/2010/main" val="577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4021887" cy="301641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55" y="1872872"/>
            <a:ext cx="3732068" cy="4375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73" y="4345131"/>
            <a:ext cx="2481696" cy="22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45" y="939210"/>
            <a:ext cx="7042259" cy="4862382"/>
          </a:xfrm>
        </p:spPr>
      </p:pic>
    </p:spTree>
    <p:extLst>
      <p:ext uri="{BB962C8B-B14F-4D97-AF65-F5344CB8AC3E}">
        <p14:creationId xmlns:p14="http://schemas.microsoft.com/office/powerpoint/2010/main" val="27792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19" y="1503218"/>
            <a:ext cx="4928511" cy="3695700"/>
          </a:xfrm>
        </p:spPr>
      </p:pic>
    </p:spTree>
    <p:extLst>
      <p:ext uri="{BB962C8B-B14F-4D97-AF65-F5344CB8AC3E}">
        <p14:creationId xmlns:p14="http://schemas.microsoft.com/office/powerpoint/2010/main" val="132747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62" y="1534391"/>
            <a:ext cx="4929626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5544313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298" y="3169226"/>
            <a:ext cx="4536258" cy="302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772" y="1184564"/>
            <a:ext cx="7365806" cy="4177145"/>
          </a:xfrm>
        </p:spPr>
      </p:pic>
    </p:spTree>
    <p:extLst>
      <p:ext uri="{BB962C8B-B14F-4D97-AF65-F5344CB8AC3E}">
        <p14:creationId xmlns:p14="http://schemas.microsoft.com/office/powerpoint/2010/main" val="180997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70" y="609600"/>
            <a:ext cx="5542786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40" y="3158836"/>
            <a:ext cx="4879204" cy="32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107" y="827809"/>
            <a:ext cx="4857135" cy="5226857"/>
          </a:xfrm>
        </p:spPr>
      </p:pic>
    </p:spTree>
    <p:extLst>
      <p:ext uri="{BB962C8B-B14F-4D97-AF65-F5344CB8AC3E}">
        <p14:creationId xmlns:p14="http://schemas.microsoft.com/office/powerpoint/2010/main" val="277894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00" y="1935921"/>
            <a:ext cx="2768475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209" y="904009"/>
            <a:ext cx="4036868" cy="53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824" y="609600"/>
            <a:ext cx="4013702" cy="2911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3761508"/>
            <a:ext cx="3745185" cy="2805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16" y="3761508"/>
            <a:ext cx="3935040" cy="29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91" y="955963"/>
            <a:ext cx="7336967" cy="4890638"/>
          </a:xfrm>
        </p:spPr>
      </p:pic>
    </p:spTree>
    <p:extLst>
      <p:ext uri="{BB962C8B-B14F-4D97-AF65-F5344CB8AC3E}">
        <p14:creationId xmlns:p14="http://schemas.microsoft.com/office/powerpoint/2010/main" val="41487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3806952" cy="25542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25" y="609599"/>
            <a:ext cx="5093731" cy="3266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05" y="3802796"/>
            <a:ext cx="3806952" cy="253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265" y="2724150"/>
            <a:ext cx="2599944" cy="2438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2602992" cy="2862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255" y="627887"/>
            <a:ext cx="1957301" cy="3329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1" y="3846645"/>
            <a:ext cx="4096512" cy="2798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91" y="4173821"/>
            <a:ext cx="3157728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1902326" cy="3294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95" y="3408218"/>
            <a:ext cx="4201549" cy="2761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218" y="609600"/>
            <a:ext cx="3156338" cy="354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41" y="609599"/>
            <a:ext cx="4098615" cy="38688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2098087"/>
            <a:ext cx="4053060" cy="42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61" y="2762250"/>
            <a:ext cx="3197352" cy="2362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599"/>
            <a:ext cx="4742512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173" y="609599"/>
            <a:ext cx="3235383" cy="485895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51" y="2597727"/>
            <a:ext cx="5055388" cy="346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4" y="609600"/>
            <a:ext cx="4094018" cy="581215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89" y="609599"/>
            <a:ext cx="3918066" cy="2715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755" y="4288152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3637423" cy="2728068"/>
          </a:xfrm>
        </p:spPr>
      </p:pic>
    </p:spTree>
    <p:extLst>
      <p:ext uri="{BB962C8B-B14F-4D97-AF65-F5344CB8AC3E}">
        <p14:creationId xmlns:p14="http://schemas.microsoft.com/office/powerpoint/2010/main" val="7156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196" y="211580"/>
            <a:ext cx="4388259" cy="31320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4" y="1537855"/>
            <a:ext cx="3027444" cy="5008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591" y="3445647"/>
            <a:ext cx="3775475" cy="325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85" y="1215736"/>
            <a:ext cx="4545391" cy="4575464"/>
          </a:xfrm>
        </p:spPr>
      </p:pic>
    </p:spTree>
    <p:extLst>
      <p:ext uri="{BB962C8B-B14F-4D97-AF65-F5344CB8AC3E}">
        <p14:creationId xmlns:p14="http://schemas.microsoft.com/office/powerpoint/2010/main" val="29036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35" y="914400"/>
            <a:ext cx="6683458" cy="5008418"/>
          </a:xfrm>
        </p:spPr>
      </p:pic>
    </p:spTree>
    <p:extLst>
      <p:ext uri="{BB962C8B-B14F-4D97-AF65-F5344CB8AC3E}">
        <p14:creationId xmlns:p14="http://schemas.microsoft.com/office/powerpoint/2010/main" val="14811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841664"/>
            <a:ext cx="4087812" cy="5114028"/>
          </a:xfrm>
        </p:spPr>
      </p:pic>
    </p:spTree>
    <p:extLst>
      <p:ext uri="{BB962C8B-B14F-4D97-AF65-F5344CB8AC3E}">
        <p14:creationId xmlns:p14="http://schemas.microsoft.com/office/powerpoint/2010/main" val="355542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829" y="1132609"/>
            <a:ext cx="7413691" cy="459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609600"/>
            <a:ext cx="4727058" cy="36957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99" y="2457450"/>
            <a:ext cx="4973657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9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199</TotalTime>
  <Words>13</Words>
  <Application>Microsoft Office PowerPoint</Application>
  <PresentationFormat>Widescreen</PresentationFormat>
  <Paragraphs>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Bookman Old Style</vt:lpstr>
      <vt:lpstr>Rockwell</vt:lpstr>
      <vt:lpstr>Damask</vt:lpstr>
      <vt:lpstr>Carol Joanna Smith Reed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Carol Joanna Smith Reed</dc:title>
  <dc:creator>Chris James</dc:creator>
  <cp:lastModifiedBy>Chris James</cp:lastModifiedBy>
  <cp:revision>12</cp:revision>
  <dcterms:created xsi:type="dcterms:W3CDTF">2016-02-10T17:50:59Z</dcterms:created>
  <dcterms:modified xsi:type="dcterms:W3CDTF">2016-02-12T00:42:45Z</dcterms:modified>
</cp:coreProperties>
</file>